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27" r:id="rId3"/>
    <p:sldId id="314" r:id="rId4"/>
    <p:sldId id="335" r:id="rId5"/>
    <p:sldId id="328" r:id="rId6"/>
    <p:sldId id="329" r:id="rId7"/>
    <p:sldId id="330" r:id="rId8"/>
    <p:sldId id="331" r:id="rId9"/>
    <p:sldId id="292" r:id="rId10"/>
    <p:sldId id="296" r:id="rId11"/>
    <p:sldId id="297" r:id="rId12"/>
    <p:sldId id="322" r:id="rId13"/>
    <p:sldId id="298" r:id="rId14"/>
    <p:sldId id="293" r:id="rId15"/>
    <p:sldId id="299" r:id="rId16"/>
    <p:sldId id="300" r:id="rId17"/>
    <p:sldId id="313" r:id="rId18"/>
    <p:sldId id="301" r:id="rId19"/>
    <p:sldId id="294" r:id="rId20"/>
    <p:sldId id="318" r:id="rId21"/>
    <p:sldId id="295" r:id="rId22"/>
    <p:sldId id="309" r:id="rId23"/>
    <p:sldId id="302" r:id="rId24"/>
    <p:sldId id="319" r:id="rId25"/>
    <p:sldId id="320" r:id="rId26"/>
    <p:sldId id="321" r:id="rId27"/>
    <p:sldId id="325" r:id="rId28"/>
    <p:sldId id="324" r:id="rId29"/>
    <p:sldId id="326" r:id="rId30"/>
    <p:sldId id="332" r:id="rId31"/>
    <p:sldId id="333" r:id="rId32"/>
    <p:sldId id="334" r:id="rId33"/>
    <p:sldId id="311" r:id="rId3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8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152400"/>
            <a:ext cx="8596668" cy="132080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550846" y="912735"/>
            <a:ext cx="9548491" cy="250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...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1832" y="1147973"/>
            <a:ext cx="6850301" cy="456975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559528"/>
            <a:ext cx="3645075" cy="57466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850849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18" y="67437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Estado da arte:</a:t>
            </a:r>
            <a:endParaRPr lang="pt-PT" dirty="0"/>
          </a:p>
        </p:txBody>
      </p:sp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Quanto do problema já consegue resolver: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O que ficou por fazer, 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Futuros passos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D</a:t>
            </a:r>
            <a:r>
              <a:rPr lang="pt-PT" sz="4000" dirty="0" smtClean="0"/>
              <a:t>iscussão??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73" y="1470663"/>
            <a:ext cx="4513684" cy="4513684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983283" y="1019223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3159844" y="98876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1654441" y="3999097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Desenvolvimento:</a:t>
            </a:r>
            <a:endParaRPr lang="pt-PT" dirty="0"/>
          </a:p>
        </p:txBody>
      </p:sp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Funcionalidades implementadas: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Estrutura: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BackOffice: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FrontOffice: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670560" y="1021272"/>
            <a:ext cx="8081554" cy="5391112"/>
            <a:chOff x="670560" y="1021272"/>
            <a:chExt cx="8081554" cy="539111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1021272"/>
              <a:ext cx="8081554" cy="5391112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r="964"/>
            <a:stretch/>
          </p:blipFill>
          <p:spPr>
            <a:xfrm>
              <a:off x="1367667" y="1544203"/>
              <a:ext cx="6716159" cy="4286049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1078</TotalTime>
  <Words>569</Words>
  <Application>Microsoft Office PowerPoint</Application>
  <PresentationFormat>Personalizados</PresentationFormat>
  <Paragraphs>75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4" baseType="lpstr">
      <vt:lpstr>Facet</vt:lpstr>
      <vt:lpstr>Apresentação do PowerPoint</vt:lpstr>
      <vt:lpstr>Requisitos: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Quanto do problema já consegue resolver:</vt:lpstr>
      <vt:lpstr>O que ficou por fazer, </vt:lpstr>
      <vt:lpstr>Futuros passos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91</cp:revision>
  <dcterms:created xsi:type="dcterms:W3CDTF">2014-03-21T17:38:07Z</dcterms:created>
  <dcterms:modified xsi:type="dcterms:W3CDTF">2014-06-09T19:10:57Z</dcterms:modified>
</cp:coreProperties>
</file>